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0" r:id="rId3"/>
    <p:sldId id="258" r:id="rId4"/>
    <p:sldId id="266" r:id="rId5"/>
    <p:sldId id="262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6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6438F-CF42-F9C7-CA54-D4B90915D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5CEE18-B81C-FAB3-E676-4E34B7853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551765-E6CD-6DA9-2BEF-0D478A30C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8C035-FE5D-44B7-8CE6-4507AEE16D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9083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D1AB1-B574-D310-69FD-041FE9474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2D765-DB1E-E5A0-8A65-FF975BC03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9389BD-4CBF-BDDD-E4C5-DC95D47B0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3016C-6DFC-4365-9683-BFCA999C62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499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50F48-EB90-4BE9-136F-846B04762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3EC73-5EB8-A5EB-594E-C5CDF312A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76673-72E5-691F-BD56-F81CC7E62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93727-2502-4E8E-A444-B2C74862B1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0399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E15BFB-D05C-8AFD-B590-8A31C240D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F4A52-B2EE-877F-5392-DE9905153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068AC-7285-0252-76A0-3088A1E2D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BFFFD-F2FF-4747-A01D-0C78A9338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2750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D87A6-2632-36D2-CAB6-89224E16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09E35-1529-488E-2261-4586BD0CA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AB8315-1863-885B-03CC-61B773514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B6FBA-BE83-4B5B-9B2F-09E7FFD0F4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3784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E0E73C-1BC7-7A07-2ABE-3E0897FA1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395B58-1852-1322-B29D-D0194DCDB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26CFDC-F3E3-FEB5-B670-E1FD2F734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FF6B5-DBAA-4F2A-B32B-C57C69E78C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8233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60723EC-0AB3-D795-2A7E-D63784069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3A171EE-2192-BF3A-54FA-1AFAC1BC0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AEB26DB-B35F-B96E-A524-A644DAA33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DCB08-4727-46E0-BC6E-E161013B27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0980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6316213-39D9-7DD6-D056-5920057CE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7DD3BDA-8ED9-4CEE-C199-D809C2797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193218-FF1E-5EF0-7BF0-93ED6D7B0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A5E7A-2C1F-4BD0-8B2C-3CBA98BE30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10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D032673-292A-2D5B-9D07-271AB9128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A3B3A4C-07CC-210E-5E17-CF1912A1A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16238F3-48CE-3C6D-14B9-D789946CD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38D22-8749-4857-87A8-668D4B139C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849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7934BAF-3FB2-2446-F80D-B2127FEF4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804623-6EC1-8FB7-0487-01A5EBD2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0C3634-69F8-6E86-D43A-D5B403938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03655-6650-4CCD-805C-0A171027D7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4702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BA207C-B082-46D2-DB8E-4A822C8A6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FF9903-3B35-DE9C-353F-45FDA10B3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E69FC0-7A90-8D9D-64D2-F312F4421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48FD4-293E-49BD-AB34-29F4D944F9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9638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FB3A53A-11C6-5231-ED55-694F965D99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FB3B6A7-2C7F-94F9-B7BC-4FAD98A1A8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1C04B-25F8-404C-B45C-DD7572149C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8E029A-B1B0-3584-DB76-9AE32BA14E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07B33-7344-0D8C-4B5E-66065C0A4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C5618D-59B3-4529-B41A-E9A378E0CE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96DBA30-FE85-1B1A-823B-4BD17C0A12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196975"/>
            <a:ext cx="10225088" cy="4752975"/>
          </a:xfrm>
        </p:spPr>
        <p:txBody>
          <a:bodyPr/>
          <a:lstStyle/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2000" dirty="0"/>
              <a:t>Verse 1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I’ve found a friend in Jesus,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he’s everything to me,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He’s the fairest of ten thousand to my soul;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The lily of the valley, in him alone I see 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All I need to cleanse and make me fully whole.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In sorrow he’s my comfort,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In trouble he’s my stay,</a:t>
            </a:r>
          </a:p>
          <a:p>
            <a:pPr algn="ctr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sz="4000" dirty="0"/>
              <a:t>He tells me every care on him to roll.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30900E6E-B9F0-B3F1-8807-C2AB1DBCDD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557338"/>
            <a:ext cx="7772400" cy="32178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He’s the lily of the valley, the bright and morning star,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He’s the fairest of ten thousand to my soul.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repeat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FCA4C0A-64C1-CF1E-D416-497BD7CCCD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609600"/>
            <a:ext cx="10226675" cy="5486400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400" dirty="0"/>
              <a:t>Verse 2.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He all my grief's has taken, and all my sorrows borne,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In temptation he’s my strong and mighty tower;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I’ve all for him forsaken, I’ve all my idols torn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From my heart, and now he keeps me by his power,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Though all the world forsake me, and Satan tempt me sore,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Through Jesus I shall safely reach the goal.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US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49BB7474-24DC-0F41-6006-CDF9354EC3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557338"/>
            <a:ext cx="7772400" cy="32178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He’s the lily of the valley, the bright and morning star,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He’s the fairest of ten thousand to my soul.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repeat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350019D2-6F37-EC3B-C345-49DCCE20A6A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836613"/>
            <a:ext cx="10585450" cy="4995862"/>
          </a:xfrm>
        </p:spPr>
        <p:txBody>
          <a:bodyPr/>
          <a:lstStyle/>
          <a:p>
            <a:pPr marL="609600" indent="-6096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/>
              <a:t>Verse 3.</a:t>
            </a:r>
          </a:p>
          <a:p>
            <a:pPr marL="609600" indent="-6096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He’ll never, never leave me, nor yet forsake me here,</a:t>
            </a:r>
          </a:p>
          <a:p>
            <a:pPr marL="609600" indent="-6096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While I live by faith and do his blessed will;</a:t>
            </a:r>
          </a:p>
          <a:p>
            <a:pPr marL="609600" indent="-6096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A wall of fire about me, I’ve nothing now to fear</a:t>
            </a:r>
          </a:p>
          <a:p>
            <a:pPr marL="609600" indent="-6096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With his manna he my hungry soul shall fill.</a:t>
            </a:r>
          </a:p>
          <a:p>
            <a:pPr marL="609600" indent="-6096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Then sweeping up to Glory, </a:t>
            </a:r>
          </a:p>
          <a:p>
            <a:pPr marL="609600" indent="-6096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I’ll see his blessed face</a:t>
            </a:r>
          </a:p>
          <a:p>
            <a:pPr marL="609600" indent="-609600"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sz="4000"/>
              <a:t>Where rivers of delight shall ever flow.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15EF1A93-933B-B3D9-1B0A-EF1985EDD5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557338"/>
            <a:ext cx="7772400" cy="32178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He’s the lily of the valley, the bright and morning star,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He’s the fairest of ten thousand to my soul.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repeat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ACBAF-4474-BF89-069F-BF61E4D7EE17}"/>
              </a:ext>
            </a:extLst>
          </p:cNvPr>
          <p:cNvSpPr txBox="1"/>
          <p:nvPr/>
        </p:nvSpPr>
        <p:spPr>
          <a:xfrm>
            <a:off x="179388" y="5832475"/>
            <a:ext cx="6096000" cy="90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4232120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Charles W. Fry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318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344.</dc:title>
  <dc:creator>Perth Fortress</dc:creator>
  <cp:lastModifiedBy>Narelle Wheaton</cp:lastModifiedBy>
  <cp:revision>11</cp:revision>
  <dcterms:created xsi:type="dcterms:W3CDTF">2000-02-04T10:20:19Z</dcterms:created>
  <dcterms:modified xsi:type="dcterms:W3CDTF">2023-07-18T07:38:23Z</dcterms:modified>
</cp:coreProperties>
</file>